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jPfLhJbdc0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5/18/2023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6061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19, 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0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COMMMENT</a:t>
            </a:r>
            <a:endParaRPr lang="en-US" sz="10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SHADE TREE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endParaRPr lang="en-US" sz="10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 CUT ORDINANCE REVIEW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WOODLANDS SEWER PROJECT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 GARAGE FLOOR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RIVERVIEW WINERY REQUEST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BRIDGE STREET PARKING ORDINANCE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SESSION-PERSONNEL/LEGAL MATTERS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 BUSINESS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4/20/2023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			   135,713.33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10,728.61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5,091.82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217,656.24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6,550.21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1,028.45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22,644.34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1,039.14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113.60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161.97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58,371.05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223.00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26,661.85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  1,926.07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178016.29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667,607.75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15,850.53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239,813.15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youtu.be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jjPfLhJbdc0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11429</TotalTime>
  <Words>306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178</cp:revision>
  <dcterms:created xsi:type="dcterms:W3CDTF">2019-10-03T16:39:17Z</dcterms:created>
  <dcterms:modified xsi:type="dcterms:W3CDTF">2023-05-19T13:25:17Z</dcterms:modified>
</cp:coreProperties>
</file>